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 id="2147483803" r:id="rId5"/>
  </p:sldMasterIdLst>
  <p:notesMasterIdLst>
    <p:notesMasterId r:id="rId17"/>
  </p:notesMasterIdLst>
  <p:sldIdLst>
    <p:sldId id="256" r:id="rId6"/>
    <p:sldId id="257" r:id="rId7"/>
    <p:sldId id="258" r:id="rId8"/>
    <p:sldId id="259" r:id="rId9"/>
    <p:sldId id="260" r:id="rId10"/>
    <p:sldId id="262" r:id="rId11"/>
    <p:sldId id="261" r:id="rId12"/>
    <p:sldId id="263" r:id="rId13"/>
    <p:sldId id="264" r:id="rId14"/>
    <p:sldId id="266"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84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65FF0-C3E6-A041-93D8-73EE7589AC0E}" type="datetimeFigureOut">
              <a:rPr lang="en-US" smtClean="0"/>
              <a:t>17/2/16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A49A5-E13A-F74B-90EC-B4E1A23B6B14}" type="slidenum">
              <a:rPr lang="en-US" smtClean="0"/>
              <a:t>‹#›</a:t>
            </a:fld>
            <a:endParaRPr lang="en-US"/>
          </a:p>
        </p:txBody>
      </p:sp>
    </p:spTree>
    <p:extLst>
      <p:ext uri="{BB962C8B-B14F-4D97-AF65-F5344CB8AC3E}">
        <p14:creationId xmlns:p14="http://schemas.microsoft.com/office/powerpoint/2010/main" val="1407332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Sermons (ns)</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109657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0995B-5FFA-4F30-A71F-2EAD919CE606}" type="datetimeFigureOut">
              <a:rPr lang="en-US" smtClean="0"/>
              <a:t>17/2/16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277270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190943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0" y="1447800"/>
            <a:ext cx="5999486"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7800" y="3771174"/>
            <a:ext cx="5459737"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
        <p:nvSpPr>
          <p:cNvPr id="12" name="TextBox 11"/>
          <p:cNvSpPr txBox="1"/>
          <p:nvPr/>
        </p:nvSpPr>
        <p:spPr>
          <a:xfrm>
            <a:off x="673721" y="971253"/>
            <a:ext cx="601434"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7868" y="2613787"/>
            <a:ext cx="601434"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5308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4"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1470131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360000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135122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1179232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299762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3585843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87847789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2971643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1177119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7257900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3495434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407162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5181511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8783688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55615830"/>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024880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6520243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372648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F0995B-5FFA-4F30-A71F-2EAD919CE606}" type="datetimeFigureOut">
              <a:rPr lang="en-US" smtClean="0"/>
              <a:t>17/2/16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162289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F0995B-5FFA-4F30-A71F-2EAD919CE606}" type="datetimeFigureOut">
              <a:rPr lang="en-US" smtClean="0"/>
              <a:t>17/2/16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331985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351698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40850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7"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FF0995B-5FFA-4F30-A71F-2EAD919CE606}" type="datetimeFigureOut">
              <a:rPr lang="en-US" smtClean="0"/>
              <a:t>17/2/16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242119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0995B-5FFA-4F30-A71F-2EAD919CE606}" type="datetimeFigureOut">
              <a:rPr lang="en-US" smtClean="0"/>
              <a:t>17/2/16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64FB8-8ADE-484D-BAC3-B241D19B9E41}" type="slidenum">
              <a:rPr lang="en-US" smtClean="0"/>
              <a:t>‹#›</a:t>
            </a:fld>
            <a:endParaRPr lang="en-US"/>
          </a:p>
        </p:txBody>
      </p:sp>
    </p:spTree>
    <p:extLst>
      <p:ext uri="{BB962C8B-B14F-4D97-AF65-F5344CB8AC3E}">
        <p14:creationId xmlns:p14="http://schemas.microsoft.com/office/powerpoint/2010/main" val="160836631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6"/>
            <a:ext cx="302675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F0995B-5FFA-4F30-A71F-2EAD919CE606}" type="datetimeFigureOut">
              <a:rPr lang="en-US" smtClean="0"/>
              <a:t>17/2/16</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864FB8-8ADE-484D-BAC3-B241D19B9E41}" type="slidenum">
              <a:rPr lang="en-US" smtClean="0"/>
              <a:t>‹#›</a:t>
            </a:fld>
            <a:endParaRPr lang="en-US"/>
          </a:p>
        </p:txBody>
      </p:sp>
    </p:spTree>
    <p:extLst>
      <p:ext uri="{BB962C8B-B14F-4D97-AF65-F5344CB8AC3E}">
        <p14:creationId xmlns:p14="http://schemas.microsoft.com/office/powerpoint/2010/main" val="3652468102"/>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656569460"/>
      </p:ext>
    </p:extLst>
  </p:cSld>
  <p:clrMap bg1="dk2" tx1="lt1" bg2="dk1"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83" y="1447801"/>
            <a:ext cx="8772125" cy="2235558"/>
          </a:xfrm>
        </p:spPr>
        <p:txBody>
          <a:bodyPr/>
          <a:lstStyle/>
          <a:p>
            <a:pPr algn="ctr"/>
            <a:r>
              <a:rPr lang="en-US" sz="5400" dirty="0" smtClean="0"/>
              <a:t>What About Revenge?</a:t>
            </a:r>
            <a:endParaRPr lang="en-US" sz="6600" dirty="0"/>
          </a:p>
        </p:txBody>
      </p:sp>
      <p:sp>
        <p:nvSpPr>
          <p:cNvPr id="3" name="Subtitle 2"/>
          <p:cNvSpPr>
            <a:spLocks noGrp="1"/>
          </p:cNvSpPr>
          <p:nvPr>
            <p:ph type="subTitle" idx="1"/>
          </p:nvPr>
        </p:nvSpPr>
        <p:spPr>
          <a:xfrm>
            <a:off x="866216" y="4184952"/>
            <a:ext cx="6619244" cy="861420"/>
          </a:xfrm>
        </p:spPr>
        <p:txBody>
          <a:bodyPr>
            <a:normAutofit/>
          </a:bodyPr>
          <a:lstStyle/>
          <a:p>
            <a:pPr algn="ctr"/>
            <a:r>
              <a:rPr lang="en-US" sz="4000" dirty="0" smtClean="0"/>
              <a:t>Matthew 5:38-42</a:t>
            </a:r>
            <a:endParaRPr lang="en-US" sz="2400" dirty="0"/>
          </a:p>
        </p:txBody>
      </p:sp>
      <p:sp>
        <p:nvSpPr>
          <p:cNvPr id="4" name="Rectangle 3"/>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a:t>
            </a:r>
            <a:r>
              <a:rPr lang="en-US" sz="2000" b="1" kern="0" dirty="0" smtClean="0">
                <a:solidFill>
                  <a:srgbClr val="FFFFFF"/>
                </a:solidFill>
                <a:effectLst>
                  <a:outerShdw blurRad="38100" dist="38100" dir="2700000" algn="tl">
                    <a:srgbClr val="000000"/>
                  </a:outerShdw>
                </a:effectLst>
                <a:latin typeface="Arial"/>
                <a:cs typeface="Arial"/>
              </a:rPr>
              <a:t>Jeffrey Arthurs</a:t>
            </a:r>
            <a:r>
              <a:rPr lang="en-US" sz="2000" b="1" kern="0" dirty="0" smtClean="0">
                <a:solidFill>
                  <a:srgbClr val="FFFFFF"/>
                </a:solidFill>
                <a:effectLst>
                  <a:outerShdw blurRad="38100" dist="38100" dir="2700000" algn="tl">
                    <a:srgbClr val="000000"/>
                  </a:outerShdw>
                </a:effectLst>
                <a:latin typeface="Arial"/>
                <a:cs typeface="Arial"/>
              </a:rPr>
              <a:t>, preachin</a:t>
            </a:r>
            <a:r>
              <a:rPr lang="en-US" sz="2000" b="1" kern="0" dirty="0" smtClean="0">
                <a:solidFill>
                  <a:srgbClr val="FFFFFF"/>
                </a:solidFill>
                <a:effectLst>
                  <a:outerShdw blurRad="38100" dist="38100" dir="2700000" algn="tl">
                    <a:srgbClr val="000000"/>
                  </a:outerShdw>
                </a:effectLst>
                <a:latin typeface="Arial"/>
                <a:cs typeface="Arial"/>
              </a:rPr>
              <a:t>g at</a:t>
            </a:r>
            <a:r>
              <a:rPr lang="en-US" sz="2000" b="1" kern="0" dirty="0" smtClean="0">
                <a:solidFill>
                  <a:srgbClr val="FFFFFF"/>
                </a:solidFill>
                <a:effectLst>
                  <a:outerShdw blurRad="38100" dist="38100" dir="2700000" algn="tl">
                    <a:srgbClr val="000000"/>
                  </a:outerShdw>
                </a:effectLst>
                <a:latin typeface="Arial"/>
                <a:cs typeface="Arial"/>
              </a:rPr>
              <a:t> </a:t>
            </a:r>
            <a:r>
              <a:rPr lang="en-US" sz="2000" b="1" kern="0" dirty="0" smtClean="0">
                <a:solidFill>
                  <a:srgbClr val="FFFFFF"/>
                </a:solidFill>
                <a:effectLst>
                  <a:outerShdw blurRad="38100" dist="38100" dir="2700000" algn="tl">
                    <a:srgbClr val="000000"/>
                  </a:outerShdw>
                </a:effectLst>
                <a:latin typeface="Arial"/>
                <a:cs typeface="Arial"/>
              </a:rPr>
              <a:t>Crossroads International Church</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380803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3934172472"/>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Sermons link </a:t>
            </a:r>
            <a:r>
              <a:rPr lang="en-US" sz="2800" b="1" dirty="0">
                <a:solidFill>
                  <a:srgbClr val="FFFFFF"/>
                </a:solidFill>
                <a:latin typeface="Arial" charset="0"/>
                <a:ea typeface="ＭＳ Ｐゴシック" charset="0"/>
              </a:rPr>
              <a:t>at </a:t>
            </a:r>
            <a:r>
              <a:rPr lang="en-US" sz="2800" b="1" dirty="0" err="1"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693888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1" y="452718"/>
            <a:ext cx="8640403" cy="1400530"/>
          </a:xfrm>
        </p:spPr>
        <p:txBody>
          <a:bodyPr/>
          <a:lstStyle/>
          <a:p>
            <a:pPr algn="ctr"/>
            <a:r>
              <a:rPr lang="en-US" i="1" dirty="0" smtClean="0"/>
              <a:t>Lex </a:t>
            </a:r>
            <a:r>
              <a:rPr lang="en-US" i="1" dirty="0" err="1" smtClean="0"/>
              <a:t>Talionis</a:t>
            </a:r>
            <a:r>
              <a:rPr lang="en-US" dirty="0" smtClean="0"/>
              <a:t/>
            </a:r>
            <a:br>
              <a:rPr lang="en-US" dirty="0" smtClean="0"/>
            </a:br>
            <a:r>
              <a:rPr lang="en-US" dirty="0"/>
              <a:t>(</a:t>
            </a:r>
            <a:r>
              <a:rPr lang="en-US" dirty="0" smtClean="0"/>
              <a:t>the law of equal retribution)</a:t>
            </a:r>
            <a:endParaRPr lang="en-US" dirty="0"/>
          </a:p>
        </p:txBody>
      </p:sp>
      <p:sp>
        <p:nvSpPr>
          <p:cNvPr id="3" name="Content Placeholder 2"/>
          <p:cNvSpPr>
            <a:spLocks noGrp="1"/>
          </p:cNvSpPr>
          <p:nvPr>
            <p:ph idx="1"/>
          </p:nvPr>
        </p:nvSpPr>
        <p:spPr>
          <a:xfrm>
            <a:off x="423320" y="2405659"/>
            <a:ext cx="8219458" cy="4195481"/>
          </a:xfrm>
        </p:spPr>
        <p:txBody>
          <a:bodyPr/>
          <a:lstStyle/>
          <a:p>
            <a:pPr marL="0" indent="0" algn="ctr">
              <a:buNone/>
            </a:pPr>
            <a:r>
              <a:rPr lang="en-US" sz="3600" dirty="0"/>
              <a:t>Lev. </a:t>
            </a:r>
            <a:r>
              <a:rPr lang="en-US" sz="3600" dirty="0" smtClean="0"/>
              <a:t>24:19-20 </a:t>
            </a:r>
            <a:r>
              <a:rPr lang="en-US" sz="3600" dirty="0"/>
              <a:t>(cf. Ex. 21:24) </a:t>
            </a:r>
            <a:endParaRPr lang="en-US" sz="3600" dirty="0" smtClean="0"/>
          </a:p>
          <a:p>
            <a:pPr marL="0" indent="0" algn="ctr">
              <a:buNone/>
            </a:pPr>
            <a:r>
              <a:rPr lang="en-US" sz="3600" dirty="0" smtClean="0"/>
              <a:t>If </a:t>
            </a:r>
            <a:r>
              <a:rPr lang="en-US" sz="3600" dirty="0"/>
              <a:t>anyone injures his neighbor, as he has done it shall be done to him, fracture for fracture, eye for eye, tooth for tooth.</a:t>
            </a:r>
          </a:p>
          <a:p>
            <a:pPr marL="0" indent="0">
              <a:buNone/>
            </a:pPr>
            <a:endParaRPr lang="en-US" dirty="0"/>
          </a:p>
        </p:txBody>
      </p:sp>
    </p:spTree>
    <p:extLst>
      <p:ext uri="{BB962C8B-B14F-4D97-AF65-F5344CB8AC3E}">
        <p14:creationId xmlns:p14="http://schemas.microsoft.com/office/powerpoint/2010/main" val="187558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Romans 12:17-19</a:t>
            </a:r>
          </a:p>
        </p:txBody>
      </p:sp>
      <p:sp>
        <p:nvSpPr>
          <p:cNvPr id="3" name="Content Placeholder 2"/>
          <p:cNvSpPr>
            <a:spLocks noGrp="1"/>
          </p:cNvSpPr>
          <p:nvPr>
            <p:ph idx="1"/>
          </p:nvPr>
        </p:nvSpPr>
        <p:spPr/>
        <p:txBody>
          <a:bodyPr/>
          <a:lstStyle/>
          <a:p>
            <a:pPr marL="0" indent="0" algn="ctr">
              <a:buNone/>
            </a:pPr>
            <a:r>
              <a:rPr lang="en-US" sz="3600" dirty="0" smtClean="0"/>
              <a:t>Repay </a:t>
            </a:r>
            <a:r>
              <a:rPr lang="en-US" sz="3600" dirty="0"/>
              <a:t>no one evil for evil . . .  . Beloved, never avenge yourselves, but leave it to the wrath of God, for it is written, “Vengeance is mine, I will repay, says the Lord.”</a:t>
            </a:r>
          </a:p>
          <a:p>
            <a:endParaRPr lang="en-US" dirty="0"/>
          </a:p>
        </p:txBody>
      </p:sp>
    </p:spTree>
    <p:extLst>
      <p:ext uri="{BB962C8B-B14F-4D97-AF65-F5344CB8AC3E}">
        <p14:creationId xmlns:p14="http://schemas.microsoft.com/office/powerpoint/2010/main" val="381289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RENOUNCE YOUR RIGHT TO REVENGE</a:t>
            </a:r>
            <a:endParaRPr lang="en-US" dirty="0"/>
          </a:p>
        </p:txBody>
      </p:sp>
      <p:sp>
        <p:nvSpPr>
          <p:cNvPr id="3" name="Content Placeholder 2"/>
          <p:cNvSpPr>
            <a:spLocks noGrp="1"/>
          </p:cNvSpPr>
          <p:nvPr>
            <p:ph idx="1"/>
          </p:nvPr>
        </p:nvSpPr>
        <p:spPr/>
        <p:txBody>
          <a:bodyPr>
            <a:normAutofit/>
          </a:bodyPr>
          <a:lstStyle/>
          <a:p>
            <a:r>
              <a:rPr lang="en-US" sz="2800" dirty="0" smtClean="0"/>
              <a:t>Personal Honor (vv. 38-39).</a:t>
            </a:r>
          </a:p>
          <a:p>
            <a:endParaRPr lang="en-US" dirty="0"/>
          </a:p>
          <a:p>
            <a:endParaRPr lang="en-US" dirty="0"/>
          </a:p>
        </p:txBody>
      </p:sp>
    </p:spTree>
    <p:extLst>
      <p:ext uri="{BB962C8B-B14F-4D97-AF65-F5344CB8AC3E}">
        <p14:creationId xmlns:p14="http://schemas.microsoft.com/office/powerpoint/2010/main" val="169473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RENOUNCE YOUR RIGHT TO REVENGE</a:t>
            </a:r>
            <a:endParaRPr lang="en-US" dirty="0"/>
          </a:p>
        </p:txBody>
      </p:sp>
      <p:sp>
        <p:nvSpPr>
          <p:cNvPr id="3" name="Content Placeholder 2"/>
          <p:cNvSpPr>
            <a:spLocks noGrp="1"/>
          </p:cNvSpPr>
          <p:nvPr>
            <p:ph idx="1"/>
          </p:nvPr>
        </p:nvSpPr>
        <p:spPr/>
        <p:txBody>
          <a:bodyPr>
            <a:normAutofit/>
          </a:bodyPr>
          <a:lstStyle/>
          <a:p>
            <a:r>
              <a:rPr lang="en-US" sz="2800" dirty="0" smtClean="0"/>
              <a:t>Personal Honor (vv. 38-39).</a:t>
            </a:r>
          </a:p>
          <a:p>
            <a:r>
              <a:rPr lang="en-US" sz="2800" dirty="0" smtClean="0"/>
              <a:t>Personal Property (v. 40).</a:t>
            </a:r>
          </a:p>
        </p:txBody>
      </p:sp>
    </p:spTree>
    <p:extLst>
      <p:ext uri="{BB962C8B-B14F-4D97-AF65-F5344CB8AC3E}">
        <p14:creationId xmlns:p14="http://schemas.microsoft.com/office/powerpoint/2010/main" val="54731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RENOUNCE YOUR RIGHT TO REVENGE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Personal Honor (vv. 38-39).</a:t>
            </a:r>
          </a:p>
          <a:p>
            <a:r>
              <a:rPr lang="en-US" sz="2800" dirty="0" smtClean="0"/>
              <a:t>Personal Property (v. 40).</a:t>
            </a:r>
          </a:p>
          <a:p>
            <a:pPr lvl="1"/>
            <a:r>
              <a:rPr lang="en-US" sz="2600" dirty="0" smtClean="0"/>
              <a:t>Ex</a:t>
            </a:r>
            <a:r>
              <a:rPr lang="en-US" sz="2600" dirty="0"/>
              <a:t>. 22:25-27 (cf. Dt. 24:10-13) If you lend money to any of my people with you who is poor, you shall not be like a moneylender to him, and you shall not exact interest from him. If ever you take your neighbor’s cloak in pledge, you shall return it to him before the sun goes down, for that is his only covering . . . in what else shall he </a:t>
            </a:r>
            <a:r>
              <a:rPr lang="en-US" sz="2600" dirty="0" smtClean="0"/>
              <a:t>sleep?</a:t>
            </a:r>
          </a:p>
          <a:p>
            <a:endParaRPr lang="en-US" dirty="0"/>
          </a:p>
        </p:txBody>
      </p:sp>
    </p:spTree>
    <p:extLst>
      <p:ext uri="{BB962C8B-B14F-4D97-AF65-F5344CB8AC3E}">
        <p14:creationId xmlns:p14="http://schemas.microsoft.com/office/powerpoint/2010/main" val="46994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RENOUNCE YOUR RIGHT TO REVENGE</a:t>
            </a:r>
            <a:endParaRPr lang="en-US" dirty="0"/>
          </a:p>
        </p:txBody>
      </p:sp>
      <p:sp>
        <p:nvSpPr>
          <p:cNvPr id="3" name="Content Placeholder 2"/>
          <p:cNvSpPr>
            <a:spLocks noGrp="1"/>
          </p:cNvSpPr>
          <p:nvPr>
            <p:ph idx="1"/>
          </p:nvPr>
        </p:nvSpPr>
        <p:spPr/>
        <p:txBody>
          <a:bodyPr>
            <a:normAutofit/>
          </a:bodyPr>
          <a:lstStyle/>
          <a:p>
            <a:r>
              <a:rPr lang="en-US" sz="2800" dirty="0" smtClean="0"/>
              <a:t>Personal Honor (vv. 38-39).</a:t>
            </a:r>
          </a:p>
          <a:p>
            <a:r>
              <a:rPr lang="en-US" sz="2800" dirty="0" smtClean="0"/>
              <a:t>Personal Property (v. 40).</a:t>
            </a:r>
          </a:p>
          <a:p>
            <a:r>
              <a:rPr lang="en-US" sz="2800" dirty="0" smtClean="0"/>
              <a:t>Personal Liberty (v. 41)</a:t>
            </a:r>
          </a:p>
          <a:p>
            <a:endParaRPr lang="en-US" dirty="0"/>
          </a:p>
          <a:p>
            <a:endParaRPr lang="en-US" dirty="0"/>
          </a:p>
        </p:txBody>
      </p:sp>
    </p:spTree>
    <p:extLst>
      <p:ext uri="{BB962C8B-B14F-4D97-AF65-F5344CB8AC3E}">
        <p14:creationId xmlns:p14="http://schemas.microsoft.com/office/powerpoint/2010/main" val="63913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96" y="452717"/>
            <a:ext cx="8216988" cy="2192889"/>
          </a:xfrm>
        </p:spPr>
        <p:txBody>
          <a:bodyPr/>
          <a:lstStyle/>
          <a:p>
            <a:pPr algn="ctr"/>
            <a:r>
              <a:rPr lang="en-US" dirty="0" smtClean="0"/>
              <a:t>RENOUNCE YOUR RIGHT TO REVENGE, and EMBRACE CHRIST’S CALL TO BLESS</a:t>
            </a:r>
            <a:endParaRPr lang="en-US" dirty="0"/>
          </a:p>
        </p:txBody>
      </p:sp>
      <p:sp>
        <p:nvSpPr>
          <p:cNvPr id="3" name="Content Placeholder 2"/>
          <p:cNvSpPr>
            <a:spLocks noGrp="1"/>
          </p:cNvSpPr>
          <p:nvPr>
            <p:ph idx="1"/>
          </p:nvPr>
        </p:nvSpPr>
        <p:spPr>
          <a:xfrm>
            <a:off x="827484" y="2910625"/>
            <a:ext cx="6709906" cy="3337774"/>
          </a:xfrm>
        </p:spPr>
        <p:txBody>
          <a:bodyPr>
            <a:normAutofit/>
          </a:bodyPr>
          <a:lstStyle/>
          <a:p>
            <a:pPr marL="0" indent="0" algn="ctr">
              <a:buNone/>
            </a:pPr>
            <a:r>
              <a:rPr lang="en-US" sz="3200" dirty="0" smtClean="0"/>
              <a:t>(V. 42) </a:t>
            </a:r>
          </a:p>
          <a:p>
            <a:pPr marL="0" indent="0" algn="ctr">
              <a:buNone/>
            </a:pPr>
            <a:r>
              <a:rPr lang="en-US" sz="3200" dirty="0" smtClean="0"/>
              <a:t>Give to the one who begs from you, and do not refuse the one who would borrow from you.</a:t>
            </a:r>
            <a:endParaRPr lang="en-US" sz="3200" dirty="0"/>
          </a:p>
          <a:p>
            <a:endParaRPr lang="en-US" dirty="0"/>
          </a:p>
        </p:txBody>
      </p:sp>
    </p:spTree>
    <p:extLst>
      <p:ext uri="{BB962C8B-B14F-4D97-AF65-F5344CB8AC3E}">
        <p14:creationId xmlns:p14="http://schemas.microsoft.com/office/powerpoint/2010/main" val="418263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WWJD?</a:t>
            </a:r>
            <a:endParaRPr lang="en-US" dirty="0"/>
          </a:p>
        </p:txBody>
      </p:sp>
      <p:sp>
        <p:nvSpPr>
          <p:cNvPr id="3" name="Content Placeholder 2"/>
          <p:cNvSpPr>
            <a:spLocks noGrp="1"/>
          </p:cNvSpPr>
          <p:nvPr>
            <p:ph idx="1"/>
          </p:nvPr>
        </p:nvSpPr>
        <p:spPr>
          <a:xfrm>
            <a:off x="828220" y="1370339"/>
            <a:ext cx="6709906" cy="4195481"/>
          </a:xfrm>
        </p:spPr>
        <p:txBody>
          <a:bodyPr>
            <a:normAutofit fontScale="92500" lnSpcReduction="10000"/>
          </a:bodyPr>
          <a:lstStyle/>
          <a:p>
            <a:pPr marL="0" indent="0">
              <a:buNone/>
            </a:pPr>
            <a:endParaRPr lang="en-US" dirty="0"/>
          </a:p>
          <a:p>
            <a:pPr marL="0" indent="0" algn="ctr">
              <a:buNone/>
            </a:pPr>
            <a:r>
              <a:rPr lang="en-US" sz="2800" dirty="0"/>
              <a:t>1 Peter </a:t>
            </a:r>
            <a:r>
              <a:rPr lang="en-US" sz="2800" dirty="0" smtClean="0"/>
              <a:t>2:21-23</a:t>
            </a:r>
          </a:p>
          <a:p>
            <a:pPr marL="0" indent="0" algn="ctr">
              <a:buNone/>
            </a:pPr>
            <a:r>
              <a:rPr lang="en-US" sz="2800" dirty="0" smtClean="0"/>
              <a:t>To </a:t>
            </a:r>
            <a:r>
              <a:rPr lang="en-US" sz="2800" dirty="0"/>
              <a:t>this you have been called, because Christ also suffered for you, leaving you an example, so that you might walk in his steps. He committed no sin, neither was deceit found in his mouth. When he was reviled, he did not revile in return; when he suffered, he did not threaten, but continued entrusting himself to him who judges justly.</a:t>
            </a:r>
          </a:p>
          <a:p>
            <a:pPr marL="0" indent="0">
              <a:buNone/>
            </a:pPr>
            <a:endParaRPr lang="en-US" dirty="0"/>
          </a:p>
        </p:txBody>
      </p:sp>
    </p:spTree>
    <p:extLst>
      <p:ext uri="{BB962C8B-B14F-4D97-AF65-F5344CB8AC3E}">
        <p14:creationId xmlns:p14="http://schemas.microsoft.com/office/powerpoint/2010/main" val="580263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0" ma:contentTypeDescription="Create a new document." ma:contentTypeScope="" ma:versionID="f7a46d1b0707d499a2affc6e426c8556">
  <xsd:schema xmlns:xsd="http://www.w3.org/2001/XMLSchema" xmlns:xs="http://www.w3.org/2001/XMLSchema" xmlns:p="http://schemas.microsoft.com/office/2006/metadata/properties" targetNamespace="http://schemas.microsoft.com/office/2006/metadata/properties" ma:root="true" ma:fieldsID="04f4fc630fa98236a20f42c689c5c0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DD415-BB3C-4342-8843-73DB07415D1A}">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49E16238-E770-4629-A0D1-BC14132DA96F}">
  <ds:schemaRefs>
    <ds:schemaRef ds:uri="http://schemas.microsoft.com/sharepoint/v3/contenttype/forms"/>
  </ds:schemaRefs>
</ds:datastoreItem>
</file>

<file path=customXml/itemProps3.xml><?xml version="1.0" encoding="utf-8"?>
<ds:datastoreItem xmlns:ds="http://schemas.openxmlformats.org/officeDocument/2006/customXml" ds:itemID="{EA722F23-E189-4564-97BB-223421804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27</TotalTime>
  <Words>437</Words>
  <Application>Microsoft Macintosh PowerPoint</Application>
  <PresentationFormat>On-screen Show (4:3)</PresentationFormat>
  <Paragraphs>33</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Ion</vt:lpstr>
      <vt:lpstr>Orbit</vt:lpstr>
      <vt:lpstr>What About Revenge?</vt:lpstr>
      <vt:lpstr>Lex Talionis (the law of equal retribution)</vt:lpstr>
      <vt:lpstr>Romans 12:17-19</vt:lpstr>
      <vt:lpstr>RENOUNCE YOUR RIGHT TO REVENGE</vt:lpstr>
      <vt:lpstr>RENOUNCE YOUR RIGHT TO REVENGE</vt:lpstr>
      <vt:lpstr>RENOUNCE YOUR RIGHT TO REVENGE</vt:lpstr>
      <vt:lpstr>RENOUNCE YOUR RIGHT TO REVENGE</vt:lpstr>
      <vt:lpstr>RENOUNCE YOUR RIGHT TO REVENGE, and EMBRACE CHRIST’S CALL TO BLESS</vt:lpstr>
      <vt:lpstr>WWJD?</vt:lpstr>
      <vt:lpstr>Black</vt:lpstr>
      <vt:lpstr>NT Sermons link at BibleStudyDownloads.org</vt:lpstr>
    </vt:vector>
  </TitlesOfParts>
  <Company>Gordon-Conwell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About Revenge?</dc:title>
  <dc:creator>Dr. Jeffrey Arthurs</dc:creator>
  <cp:lastModifiedBy>Rick Griffith</cp:lastModifiedBy>
  <cp:revision>5</cp:revision>
  <dcterms:created xsi:type="dcterms:W3CDTF">2015-01-17T20:24:44Z</dcterms:created>
  <dcterms:modified xsi:type="dcterms:W3CDTF">2016-02-17T02:08:56Z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0x010100419F41511826D644A6D8753A3A584289</vt:lpwstr>
  </property>
</Properties>
</file>